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80" r:id="rId2"/>
    <p:sldId id="281" r:id="rId3"/>
    <p:sldId id="282" r:id="rId4"/>
    <p:sldId id="283" r:id="rId5"/>
    <p:sldId id="284" r:id="rId6"/>
    <p:sldId id="285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>
      <p:cViewPr varScale="1">
        <p:scale>
          <a:sx n="93" d="100"/>
          <a:sy n="93" d="100"/>
        </p:scale>
        <p:origin x="690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1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1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1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9610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42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31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18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19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0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21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2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3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24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5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6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627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8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9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630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1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2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3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4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5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6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7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8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9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0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1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2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3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4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5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6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7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8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9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0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1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52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53" name="Rectangle 46"/>
          <p:cNvSpPr/>
          <p:nvPr/>
        </p:nvSpPr>
        <p:spPr>
          <a:xfrm>
            <a:off x="4649096" y="-16133"/>
            <a:ext cx="3505200" cy="1734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54" name="Title 1"/>
          <p:cNvSpPr>
            <a:spLocks noGrp="1"/>
          </p:cNvSpPr>
          <p:nvPr>
            <p:ph type="ctrTitle"/>
          </p:nvPr>
        </p:nvSpPr>
        <p:spPr>
          <a:xfrm>
            <a:off x="4733366" y="2031357"/>
            <a:ext cx="3313355" cy="1276620"/>
          </a:xfr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55" name="Subtitle 2"/>
          <p:cNvSpPr>
            <a:spLocks noGrp="1"/>
          </p:cNvSpPr>
          <p:nvPr>
            <p:ph type="subTitle" idx="1"/>
          </p:nvPr>
        </p:nvSpPr>
        <p:spPr>
          <a:xfrm>
            <a:off x="4733366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656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137621"/>
            <a:ext cx="2133600" cy="563236"/>
          </a:xfrm>
        </p:spPr>
        <p:txBody>
          <a:bodyPr anchor="b"/>
          <a:lstStyle>
            <a:lvl1pPr algn="l">
              <a:defRPr sz="2400"/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57" name="Rectangle 49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5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4289975"/>
            <a:ext cx="2831592" cy="273844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5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4289975"/>
            <a:ext cx="643666" cy="2738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60" name="Rectangle 88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7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7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7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>
            <a:normAutofit fontScale="90000"/>
          </a:bodyPr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59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6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6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9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95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735074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6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735073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8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9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0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1737007"/>
            <a:ext cx="3055717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1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0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6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6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6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4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8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9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0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5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7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6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74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5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6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77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8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9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80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1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2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3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4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5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6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7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8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9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0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1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802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3" name="Rectangle 56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80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806" name="Rectangle 57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7" name="Content Placeholder 2"/>
          <p:cNvSpPr>
            <a:spLocks noGrp="1"/>
          </p:cNvSpPr>
          <p:nvPr>
            <p:ph idx="1"/>
          </p:nvPr>
        </p:nvSpPr>
        <p:spPr>
          <a:xfrm>
            <a:off x="1145894" y="642395"/>
            <a:ext cx="3090440" cy="386305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808" name="Rectangle 60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810" name="Title 1"/>
          <p:cNvSpPr>
            <a:spLocks noGrp="1"/>
          </p:cNvSpPr>
          <p:nvPr>
            <p:ph type="title"/>
          </p:nvPr>
        </p:nvSpPr>
        <p:spPr>
          <a:xfrm>
            <a:off x="4739833" y="1993076"/>
            <a:ext cx="3304572" cy="109736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3102746"/>
            <a:ext cx="3298784" cy="113842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5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6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4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7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7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8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9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20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21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22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23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24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25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2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3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4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5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6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7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8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9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0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1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2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3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4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5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6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7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748" name="Rectangle 93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9" name="Rectangle 10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50" name="Rectangle 101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51" name="Rectangle 104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52" name="Title 1"/>
          <p:cNvSpPr>
            <a:spLocks noGrp="1"/>
          </p:cNvSpPr>
          <p:nvPr>
            <p:ph type="title"/>
          </p:nvPr>
        </p:nvSpPr>
        <p:spPr>
          <a:xfrm>
            <a:off x="4734424" y="1995678"/>
            <a:ext cx="3300984" cy="109728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53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520346"/>
            <a:ext cx="3359623" cy="4101084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75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3099816"/>
            <a:ext cx="3300573" cy="1139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5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5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75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6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6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6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772610"/>
            <a:ext cx="1484453" cy="3585258"/>
          </a:xfrm>
        </p:spPr>
        <p:txBody>
          <a:bodyPr vert="eaVert" anchor="ctr">
            <a:normAutofit fontScale="90000"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772610"/>
            <a:ext cx="5423704" cy="35852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41"/>
          <p:cNvGrpSpPr/>
          <p:nvPr/>
        </p:nvGrpSpPr>
        <p:grpSpPr>
          <a:xfrm>
            <a:off x="-304800" y="0"/>
            <a:ext cx="9932332" cy="5143500"/>
            <a:chOff x="-382404" y="0"/>
            <a:chExt cx="9932332" cy="6858000"/>
          </a:xfrm>
        </p:grpSpPr>
        <p:grpSp>
          <p:nvGrpSpPr>
            <p:cNvPr id="1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6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7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8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9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0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1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82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3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4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585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6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7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588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89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0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1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2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3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4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5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6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7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8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9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0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1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2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3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4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5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6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7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8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9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10" name="Rectangle 65"/>
          <p:cNvSpPr/>
          <p:nvPr/>
        </p:nvSpPr>
        <p:spPr>
          <a:xfrm>
            <a:off x="457200" y="250116"/>
            <a:ext cx="8229600" cy="463923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1" name="Rectangle 69"/>
          <p:cNvSpPr/>
          <p:nvPr/>
        </p:nvSpPr>
        <p:spPr>
          <a:xfrm>
            <a:off x="4561242" y="-16133"/>
            <a:ext cx="3679116" cy="52443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2" name="Rectangle 7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3" name="Title Placeholder 1"/>
          <p:cNvSpPr>
            <a:spLocks noGrp="1"/>
          </p:cNvSpPr>
          <p:nvPr>
            <p:ph type="title"/>
          </p:nvPr>
        </p:nvSpPr>
        <p:spPr>
          <a:xfrm>
            <a:off x="1043490" y="770748"/>
            <a:ext cx="7024744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1043493" y="1742739"/>
            <a:ext cx="6777317" cy="263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Title 104884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altLang="en-US"/>
              <a:t>प्रधानमंत्री</a:t>
            </a:r>
            <a:r>
              <a:rPr lang="en-US" altLang="en-US"/>
              <a:t/>
            </a:r>
            <a:br>
              <a:rPr lang="en-US" altLang="en-US"/>
            </a:br>
            <a:r>
              <a:rPr lang="en-US" altLang="en-US"/>
              <a:t>Prime Minister</a:t>
            </a:r>
            <a:endParaRPr lang="en-IN"/>
          </a:p>
        </p:txBody>
      </p:sp>
      <p:sp>
        <p:nvSpPr>
          <p:cNvPr id="1048843" name="Subtitle 104884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Title 104884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प्रधानमंत्री</a:t>
            </a:r>
            <a:r>
              <a:rPr lang="en-US" altLang="en-US"/>
              <a:t> </a:t>
            </a:r>
            <a:r>
              <a:rPr lang="en-IN" altLang="en-US"/>
              <a:t>की</a:t>
            </a:r>
            <a:r>
              <a:rPr lang="en-US" altLang="en-US"/>
              <a:t> </a:t>
            </a:r>
            <a:r>
              <a:rPr lang="en-IN" altLang="en-US"/>
              <a:t>नियुक्ति</a:t>
            </a:r>
            <a:endParaRPr lang="en-IN"/>
          </a:p>
        </p:txBody>
      </p:sp>
      <p:sp>
        <p:nvSpPr>
          <p:cNvPr id="1048845" name="Content Placeholder 104884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/>
              <a:t>अनुच्छेद</a:t>
            </a:r>
            <a:r>
              <a:rPr lang="en-US" altLang="en-US"/>
              <a:t>-  75  </a:t>
            </a:r>
            <a:r>
              <a:rPr lang="en-IN" altLang="en-US"/>
              <a:t>के</a:t>
            </a:r>
            <a:r>
              <a:rPr lang="en-US" altLang="en-US"/>
              <a:t> </a:t>
            </a:r>
            <a:r>
              <a:rPr lang="en-IN" altLang="en-US"/>
              <a:t>अनुसार</a:t>
            </a:r>
            <a:r>
              <a:rPr lang="en-US" altLang="en-US"/>
              <a:t> भारतीय </a:t>
            </a:r>
            <a:r>
              <a:rPr lang="en-IN" altLang="en-US"/>
              <a:t>प्रधानमंत्री</a:t>
            </a:r>
            <a:r>
              <a:rPr lang="en-US" altLang="en-US"/>
              <a:t> </a:t>
            </a:r>
            <a:r>
              <a:rPr lang="en-IN" altLang="en-US"/>
              <a:t>की</a:t>
            </a:r>
            <a:r>
              <a:rPr lang="en-US" altLang="en-US"/>
              <a:t> नियुक्ति </a:t>
            </a:r>
            <a:endParaRPr lang="en-IN"/>
          </a:p>
          <a:p>
            <a:r>
              <a:rPr lang="en-IN" altLang="en-US"/>
              <a:t>राष्ट्रपति</a:t>
            </a:r>
            <a:r>
              <a:rPr lang="en-US" altLang="en-US"/>
              <a:t> के </a:t>
            </a:r>
            <a:r>
              <a:rPr lang="en-IN" altLang="en-US"/>
              <a:t>द्वारा</a:t>
            </a:r>
            <a:r>
              <a:rPr lang="en-US" altLang="en-US"/>
              <a:t> </a:t>
            </a:r>
            <a:r>
              <a:rPr lang="en-IN" altLang="en-US"/>
              <a:t>की</a:t>
            </a:r>
            <a:r>
              <a:rPr lang="en-US" altLang="en-US"/>
              <a:t> </a:t>
            </a:r>
            <a:r>
              <a:rPr lang="en-IN" altLang="en-US"/>
              <a:t>जाएगी।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Title 104884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प्रधानमंत्री</a:t>
            </a:r>
            <a:r>
              <a:rPr lang="en-US" altLang="en-US"/>
              <a:t> </a:t>
            </a:r>
            <a:r>
              <a:rPr lang="en-IN" altLang="en-US"/>
              <a:t>की</a:t>
            </a:r>
            <a:r>
              <a:rPr lang="en-US" altLang="en-US"/>
              <a:t> </a:t>
            </a:r>
            <a:r>
              <a:rPr lang="en-IN" altLang="en-US"/>
              <a:t>शक्तियां</a:t>
            </a:r>
            <a:endParaRPr lang="en-IN"/>
          </a:p>
        </p:txBody>
      </p:sp>
      <p:sp>
        <p:nvSpPr>
          <p:cNvPr id="1048847" name="Content Placeholder 104884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/>
              <a:t>मंत्रीपरिषद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</a:t>
            </a:r>
            <a:r>
              <a:rPr lang="en-IN" altLang="en-US"/>
              <a:t>निर्माण</a:t>
            </a:r>
            <a:endParaRPr lang="en-IN"/>
          </a:p>
          <a:p>
            <a:endParaRPr lang="en-IN"/>
          </a:p>
          <a:p>
            <a:r>
              <a:rPr lang="en-IN" altLang="en-US"/>
              <a:t>विभागों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</a:t>
            </a:r>
            <a:r>
              <a:rPr lang="en-IN" altLang="en-US"/>
              <a:t>वितरण</a:t>
            </a:r>
            <a:endParaRPr lang="en-IN"/>
          </a:p>
          <a:p>
            <a:endParaRPr lang="en-IN"/>
          </a:p>
          <a:p>
            <a:r>
              <a:rPr lang="en-IN" altLang="en-US"/>
              <a:t>मत्रीपरिषद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</a:t>
            </a:r>
            <a:r>
              <a:rPr lang="en-IN" altLang="en-US"/>
              <a:t>विस्तार</a:t>
            </a:r>
            <a:r>
              <a:rPr lang="en-US" altLang="en-US"/>
              <a:t> </a:t>
            </a:r>
            <a:r>
              <a:rPr lang="en-IN" altLang="en-US"/>
              <a:t>ओर</a:t>
            </a:r>
            <a:r>
              <a:rPr lang="en-US" altLang="en-US"/>
              <a:t> </a:t>
            </a:r>
            <a:r>
              <a:rPr lang="en-IN" altLang="en-US"/>
              <a:t>पुनर्गठन</a:t>
            </a:r>
            <a:endParaRPr lang="en-IN"/>
          </a:p>
          <a:p>
            <a:endParaRPr lang="en-IN"/>
          </a:p>
          <a:p>
            <a:endParaRPr lang="en-IN"/>
          </a:p>
          <a:p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Title 104884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49" name="Content Placeholder 1048848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10000"/>
          </a:bodyPr>
          <a:lstStyle/>
          <a:p>
            <a:r>
              <a:rPr lang="en-IN" altLang="en-US"/>
              <a:t>मंत्रीमंडल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</a:t>
            </a:r>
            <a:r>
              <a:rPr lang="en-IN" altLang="en-US"/>
              <a:t>अध्यक्ष</a:t>
            </a:r>
            <a:endParaRPr lang="en-IN"/>
          </a:p>
          <a:p>
            <a:endParaRPr lang="en-IN"/>
          </a:p>
          <a:p>
            <a:r>
              <a:rPr lang="en-IN" altLang="en-US"/>
              <a:t>सदन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</a:t>
            </a:r>
            <a:r>
              <a:rPr lang="en-IN" altLang="en-US"/>
              <a:t>नेता</a:t>
            </a:r>
            <a:endParaRPr lang="en-IN"/>
          </a:p>
          <a:p>
            <a:endParaRPr lang="en-IN"/>
          </a:p>
          <a:p>
            <a:r>
              <a:rPr lang="en-IN" altLang="en-US"/>
              <a:t>मंत्रीमंडल</a:t>
            </a:r>
            <a:r>
              <a:rPr lang="en-US" altLang="en-US"/>
              <a:t> का </a:t>
            </a:r>
            <a:r>
              <a:rPr lang="en-IN" altLang="en-US"/>
              <a:t>नेता</a:t>
            </a:r>
            <a:endParaRPr lang="en-IN"/>
          </a:p>
          <a:p>
            <a:endParaRPr lang="en-IN"/>
          </a:p>
          <a:p>
            <a:r>
              <a:rPr lang="en-IN" altLang="en-US"/>
              <a:t>राष्ट्रपति</a:t>
            </a:r>
            <a:r>
              <a:rPr lang="en-US" altLang="en-US"/>
              <a:t> </a:t>
            </a:r>
            <a:r>
              <a:rPr lang="en-IN" altLang="en-US"/>
              <a:t>तथा</a:t>
            </a:r>
            <a:r>
              <a:rPr lang="en-US" altLang="en-US"/>
              <a:t> </a:t>
            </a:r>
            <a:r>
              <a:rPr lang="en-IN" altLang="en-US"/>
              <a:t>मंत्रीमंडल</a:t>
            </a:r>
            <a:r>
              <a:rPr lang="en-US" altLang="en-US"/>
              <a:t> में </a:t>
            </a:r>
            <a:r>
              <a:rPr lang="en-IN" altLang="en-US"/>
              <a:t>कड़ी</a:t>
            </a:r>
            <a:endParaRPr lang="en-IN"/>
          </a:p>
          <a:p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Title 104884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51" name="Content Placeholder 104885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/>
              <a:t>सरकार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</a:t>
            </a:r>
            <a:r>
              <a:rPr lang="en-IN" altLang="en-US"/>
              <a:t>मुखिया</a:t>
            </a:r>
            <a:endParaRPr lang="en-IN"/>
          </a:p>
          <a:p>
            <a:endParaRPr lang="en-IN"/>
          </a:p>
          <a:p>
            <a:r>
              <a:rPr lang="en-IN" altLang="en-US"/>
              <a:t>नियुक्तिया</a:t>
            </a:r>
            <a:endParaRPr lang="en-IN"/>
          </a:p>
          <a:p>
            <a:endParaRPr lang="en-IN"/>
          </a:p>
          <a:p>
            <a:r>
              <a:rPr lang="en-IN" altLang="en-US"/>
              <a:t>संकटकालीन</a:t>
            </a:r>
            <a:r>
              <a:rPr lang="en-US" altLang="en-US"/>
              <a:t> </a:t>
            </a:r>
            <a:r>
              <a:rPr lang="en-IN" altLang="en-US"/>
              <a:t>शक्तियां</a:t>
            </a:r>
            <a:r>
              <a:rPr lang="en-US" altLang="en-US"/>
              <a:t> और </a:t>
            </a:r>
            <a:r>
              <a:rPr lang="en-IN" altLang="en-US"/>
              <a:t>प्रधानमंत्री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Title 104885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53" name="Content Placeholder 104885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  <a:p>
            <a:endParaRPr lang="en-IN"/>
          </a:p>
          <a:p>
            <a:endParaRPr lang="en-IN"/>
          </a:p>
          <a:p>
            <a:r>
              <a:rPr lang="en-US"/>
              <a:t>                        Thanks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57</Words>
  <Application>Microsoft Office PowerPoint</Application>
  <PresentationFormat>On-screen Show (16:9)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 2</vt:lpstr>
      <vt:lpstr>Austin</vt:lpstr>
      <vt:lpstr>प्रधानमंत्री Prime Minister</vt:lpstr>
      <vt:lpstr>प्रधानमंत्री की नियुक्ति</vt:lpstr>
      <vt:lpstr>प्रधानमंत्री की शक्तियां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gt</cp:lastModifiedBy>
  <cp:revision>2</cp:revision>
  <dcterms:created xsi:type="dcterms:W3CDTF">2017-12-12T17:27:45Z</dcterms:created>
  <dcterms:modified xsi:type="dcterms:W3CDTF">2022-07-30T05:00:52Z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7797e9b4bf19496691a441dbaf98ea6e</vt:lpwstr>
  </property>
</Properties>
</file>